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0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73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hr-B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hr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pPr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236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pPr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018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pPr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303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pPr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38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hr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pPr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741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B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B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B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pPr/>
              <a:t>2/6/2025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551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B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B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pPr/>
              <a:t>2/6/2025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489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B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pPr/>
              <a:t>2/6/2025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172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pPr/>
              <a:t>2/6/2025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299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hr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pPr/>
              <a:t>2/6/2025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875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hr-B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hr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pPr/>
              <a:t>2/6/2025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335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pPr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03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7" r:id="rId1"/>
    <p:sldLayoutId id="2147483808" r:id="rId2"/>
    <p:sldLayoutId id="2147483809" r:id="rId3"/>
    <p:sldLayoutId id="2147483810" r:id="rId4"/>
    <p:sldLayoutId id="2147483811" r:id="rId5"/>
    <p:sldLayoutId id="2147483812" r:id="rId6"/>
    <p:sldLayoutId id="2147483813" r:id="rId7"/>
    <p:sldLayoutId id="2147483814" r:id="rId8"/>
    <p:sldLayoutId id="2147483815" r:id="rId9"/>
    <p:sldLayoutId id="2147483816" r:id="rId10"/>
    <p:sldLayoutId id="214748381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8927" y="526473"/>
            <a:ext cx="7772400" cy="2556742"/>
          </a:xfrm>
        </p:spPr>
        <p:txBody>
          <a:bodyPr>
            <a:normAutofit/>
          </a:bodyPr>
          <a:lstStyle/>
          <a:p>
            <a:pPr algn="l"/>
            <a:r>
              <a:rPr lang="bs-Latn-BA" sz="1600" dirty="0" smtClean="0"/>
              <a:t>JU OŠ ‘’DUBOKI POTOK’’</a:t>
            </a:r>
            <a:br>
              <a:rPr lang="bs-Latn-BA" sz="1600" dirty="0" smtClean="0"/>
            </a:br>
            <a:r>
              <a:rPr lang="bs-Latn-BA" sz="1600" dirty="0" smtClean="0"/>
              <a:t>Februar 2025. godine</a:t>
            </a:r>
            <a:r>
              <a:rPr lang="bs-Latn-BA" sz="4000" dirty="0" smtClean="0"/>
              <a:t/>
            </a:r>
            <a:br>
              <a:rPr lang="bs-Latn-BA" sz="4000" dirty="0" smtClean="0"/>
            </a:br>
            <a:r>
              <a:rPr lang="bs-Latn-BA" sz="4000" dirty="0" smtClean="0"/>
              <a:t/>
            </a:r>
            <a:br>
              <a:rPr lang="bs-Latn-BA" sz="4000" dirty="0" smtClean="0"/>
            </a:br>
            <a:r>
              <a:rPr sz="4000" dirty="0" err="1" smtClean="0"/>
              <a:t>Zaustavimo</a:t>
            </a:r>
            <a:r>
              <a:rPr sz="4000" dirty="0" smtClean="0"/>
              <a:t> </a:t>
            </a:r>
            <a:r>
              <a:rPr sz="4000" dirty="0" err="1"/>
              <a:t>međuvršnjačko</a:t>
            </a:r>
            <a:r>
              <a:rPr sz="4000" dirty="0"/>
              <a:t> </a:t>
            </a:r>
            <a:r>
              <a:rPr sz="4000" dirty="0" err="1"/>
              <a:t>nasilje</a:t>
            </a:r>
            <a:r>
              <a:rPr sz="4000" dirty="0"/>
              <a:t>!</a:t>
            </a:r>
          </a:p>
        </p:txBody>
      </p:sp>
      <p:pic>
        <p:nvPicPr>
          <p:cNvPr id="1026" name="Picture 2" descr="C:\Users\OS Duboki Potok\Desktop\preuzmi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49856" y="3454400"/>
            <a:ext cx="5038871" cy="22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Šta je međuvršnjačko nasilje?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Međuvršnjačko nasilje je svaki oblik agresivnog ponašanja među decom i mladima. Može biti fizičko, verbalno, psihičko ili digitalno.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Vrste međuvršnjačkog nasilja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🔴 Fizičko nasilje: udaranje, guranje, šamaranje.</a:t>
            </a:r>
          </a:p>
          <a:p>
            <a:r>
              <a:t>🗣 Verbalno nasilje: vređanje, pretnje, ponižavanje.</a:t>
            </a:r>
          </a:p>
          <a:p>
            <a:r>
              <a:t>🧠 Psihičko nasilje: ignorisanje, isključivanje iz društva.</a:t>
            </a:r>
          </a:p>
          <a:p>
            <a:r>
              <a:t>📱 Digitalno nasilje: uznemiravanje putem interneta.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Kako prepoznati nasilje?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📌 Strah od dolaska u školu.</a:t>
            </a:r>
          </a:p>
          <a:p>
            <a:r>
              <a:t>📌 Povlačenje iz društva.</a:t>
            </a:r>
          </a:p>
          <a:p>
            <a:r>
              <a:t>📌 Neočekivane promene u ponašanju.</a:t>
            </a:r>
          </a:p>
          <a:p>
            <a:r>
              <a:t>📌 Oštećene stvari ili modrice.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Šta učiniti ako si žrtva ili svedok?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✅ Razgovaraj sa roditeljima ili nastavnicima.</a:t>
            </a:r>
          </a:p>
          <a:p>
            <a:r>
              <a:t>✅ Prijavi nasilje odgovornim osobama.</a:t>
            </a:r>
          </a:p>
          <a:p>
            <a:r>
              <a:t>✅ Podrži žrtve nasilja.</a:t>
            </a:r>
          </a:p>
          <a:p>
            <a:r>
              <a:t>✅ Nemoj ćutati!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Kako sprečiti nasilje?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✅ Razvijanje empatije i poštovanja.</a:t>
            </a:r>
          </a:p>
          <a:p>
            <a:r>
              <a:t>✅ Edukacija učenika o posledicama nasilja.</a:t>
            </a:r>
          </a:p>
          <a:p>
            <a:r>
              <a:t>✅ Aktivno uključivanje roditelja i nastavnika.</a:t>
            </a:r>
          </a:p>
          <a:p>
            <a:r>
              <a:t>✅ Prijavljivanje svakog oblika nasilja.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Pomoć i podrška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📞 SOS telefon: 0800-123-456</a:t>
            </a:r>
          </a:p>
          <a:p>
            <a:r>
              <a:t>📧 Email: pomoc@sigurnaskola.org</a:t>
            </a:r>
          </a:p>
          <a:p>
            <a:r>
              <a:t>🌐 Više informacija: www.sigurnaskola.org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</TotalTime>
  <Words>179</Words>
  <Application>Microsoft Office PowerPoint</Application>
  <PresentationFormat>On-screen Show (4:3)</PresentationFormat>
  <Paragraphs>27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JU OŠ ‘’DUBOKI POTOK’’ Februar 2025. godine  Zaustavimo međuvršnjačko nasilje!</vt:lpstr>
      <vt:lpstr>Šta je međuvršnjačko nasilje?</vt:lpstr>
      <vt:lpstr>Vrste međuvršnjačkog nasilja</vt:lpstr>
      <vt:lpstr>Kako prepoznati nasilje?</vt:lpstr>
      <vt:lpstr>Šta učiniti ako si žrtva ili svedok?</vt:lpstr>
      <vt:lpstr>Kako sprečiti nasilje?</vt:lpstr>
      <vt:lpstr>Pomoć i podrška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Zaustavimo međuvršnjačko nasilje!</dc:title>
  <dc:creator>OS Duboki Potok</dc:creator>
  <dc:description>generated using python-pptx</dc:description>
  <cp:lastModifiedBy>Alma</cp:lastModifiedBy>
  <cp:revision>4</cp:revision>
  <dcterms:created xsi:type="dcterms:W3CDTF">2013-01-27T09:14:16Z</dcterms:created>
  <dcterms:modified xsi:type="dcterms:W3CDTF">2025-02-06T20:41:43Z</dcterms:modified>
</cp:coreProperties>
</file>